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rbsh.ucoz.net/_pu/5/09742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" y="0"/>
            <a:ext cx="9130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MART\Desktop\ФОТО МАДОУ №11\DSCN1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5472608" cy="4104919"/>
          </a:xfrm>
          <a:prstGeom prst="rect">
            <a:avLst/>
          </a:prstGeom>
          <a:noFill/>
          <a:ln w="41275" cmpd="sng"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1534" y="5373216"/>
            <a:ext cx="514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11 детский сад «Росинка»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г. Армавир, ул. Чичерина, 84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82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rbsh.ucoz.net/_pu/5/09742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" y="0"/>
            <a:ext cx="9130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dmin\Desktop\593cd8de-b14b-46c6-afd2-6ed682c32b6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1340" r="3448" b="44894"/>
          <a:stretch/>
        </p:blipFill>
        <p:spPr bwMode="auto">
          <a:xfrm>
            <a:off x="3419872" y="1124744"/>
            <a:ext cx="5472608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5172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единстве наша сила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МАДОУ № 11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1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rbsh.ucoz.net/_pu/5/09742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" y="0"/>
            <a:ext cx="9130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50912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\Desktop\42c4acd2-8a88-45b4-a90f-e536e8abe3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9657" r="3576" b="48069"/>
          <a:stretch/>
        </p:blipFill>
        <p:spPr bwMode="auto">
          <a:xfrm>
            <a:off x="3309336" y="908720"/>
            <a:ext cx="5589196" cy="3312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3868" y="4677253"/>
            <a:ext cx="6080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профсоюз? Дело чести!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как один, когда вместе.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главное наше богатство,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школа единства и братства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43972"/>
            <a:ext cx="790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МАДОУ № 11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325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rbsh.ucoz.net/_pu/5/09742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" y="0"/>
            <a:ext cx="9130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50912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Admin\Desktop\5d8a990c-2219-496f-8573-8d0b5b6d5a6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8554" r="7341" b="27778"/>
          <a:stretch/>
        </p:blipFill>
        <p:spPr bwMode="auto">
          <a:xfrm>
            <a:off x="3347862" y="1091820"/>
            <a:ext cx="5544617" cy="375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8592" y="5379313"/>
            <a:ext cx="610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поддержку первомайской резолюции ФНПР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«Восстановить справедливое развитие общества»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92" y="332656"/>
            <a:ext cx="774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МАДОУ № 11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3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rbsh.ucoz.net/_pu/5/09742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" y="0"/>
            <a:ext cx="9130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50912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92" y="332656"/>
            <a:ext cx="774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МАДОУ № 11</a:t>
            </a:r>
          </a:p>
          <a:p>
            <a:endParaRPr lang="ru-RU" dirty="0"/>
          </a:p>
        </p:txBody>
      </p:sp>
      <p:pic>
        <p:nvPicPr>
          <p:cNvPr id="1026" name="Picture 2" descr="G:\фотографии\фото работа\1 мая 2018\IMG-20180430-WA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5556109" cy="416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517232"/>
            <a:ext cx="559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работников образования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всемирным днем солидарности трудящихся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44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2021-04-27T18:53:59Z</dcterms:created>
  <dcterms:modified xsi:type="dcterms:W3CDTF">2021-04-28T16:29:48Z</dcterms:modified>
</cp:coreProperties>
</file>