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30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2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82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5881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583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5969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22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140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3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24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4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2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30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7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89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8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E0CFFE8-0A69-4E02-9CF0-CF72F580451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732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6FCA92-BE28-41B3-BD26-F04782F0BFA3}"/>
              </a:ext>
            </a:extLst>
          </p:cNvPr>
          <p:cNvSpPr txBox="1"/>
          <p:nvPr/>
        </p:nvSpPr>
        <p:spPr>
          <a:xfrm>
            <a:off x="1216058" y="169682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МУНИЦИПАЛЬНОЕ АВТОНОМНОЕ ДОШКОЛЬНОЕ ОБРАЗОВАТЕЛЬНОЕ УЧРЕЖДЕНИЕ ДЕТСКИЙ САД № 11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7B4130-62C1-4F62-8AD7-F994631A3C24}"/>
              </a:ext>
            </a:extLst>
          </p:cNvPr>
          <p:cNvSpPr/>
          <p:nvPr/>
        </p:nvSpPr>
        <p:spPr>
          <a:xfrm>
            <a:off x="429638" y="1235811"/>
            <a:ext cx="1133272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КРАТКАЯ ПРЕЗЕНТАЦИЯ </a:t>
            </a:r>
          </a:p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основной образовательной </a:t>
            </a:r>
          </a:p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программы дошкольного образования </a:t>
            </a:r>
          </a:p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МАДОУ № 11</a:t>
            </a:r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FA4DC-8CB7-4445-BE1D-C19EBEA4297B}"/>
              </a:ext>
            </a:extLst>
          </p:cNvPr>
          <p:cNvSpPr txBox="1"/>
          <p:nvPr/>
        </p:nvSpPr>
        <p:spPr>
          <a:xfrm>
            <a:off x="2597285" y="6167336"/>
            <a:ext cx="642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г. Армавир, 2023 г.</a:t>
            </a:r>
          </a:p>
        </p:txBody>
      </p:sp>
    </p:spTree>
    <p:extLst>
      <p:ext uri="{BB962C8B-B14F-4D97-AF65-F5344CB8AC3E}">
        <p14:creationId xmlns:p14="http://schemas.microsoft.com/office/powerpoint/2010/main" val="188235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5040F0-20C5-3C30-A0E7-67BD3EDA75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3"/>
          <a:stretch/>
        </p:blipFill>
        <p:spPr>
          <a:xfrm>
            <a:off x="0" y="642025"/>
            <a:ext cx="12192000" cy="578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0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7CA5FA-4B8C-EA26-63C4-7F1788810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04D749-CB4A-483E-B650-11847CBC0A62}"/>
              </a:ext>
            </a:extLst>
          </p:cNvPr>
          <p:cNvSpPr txBox="1"/>
          <p:nvPr/>
        </p:nvSpPr>
        <p:spPr>
          <a:xfrm>
            <a:off x="1070043" y="2548647"/>
            <a:ext cx="3005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МАДОУ № 11</a:t>
            </a:r>
          </a:p>
        </p:txBody>
      </p:sp>
    </p:spTree>
    <p:extLst>
      <p:ext uri="{BB962C8B-B14F-4D97-AF65-F5344CB8AC3E}">
        <p14:creationId xmlns:p14="http://schemas.microsoft.com/office/powerpoint/2010/main" val="417897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433DB2-DF90-ABCA-30D9-4D908F3B4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6"/>
          <a:stretch/>
        </p:blipFill>
        <p:spPr>
          <a:xfrm>
            <a:off x="0" y="330740"/>
            <a:ext cx="12192000" cy="61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3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E28388-4FB3-149C-937C-AA99DF1DD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6"/>
          <a:stretch/>
        </p:blipFill>
        <p:spPr>
          <a:xfrm>
            <a:off x="0" y="243192"/>
            <a:ext cx="12192000" cy="61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9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4FAE38-EB50-5357-5EA1-91D1D67AE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E1EDB0-DA48-5366-C177-C1299C73C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5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ABD65-15CB-E5BF-AD33-409CD0286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1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E94374-27CD-60C4-1174-60BA9BF55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3837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</TotalTime>
  <Words>29</Words>
  <Application>Microsoft Office PowerPoint</Application>
  <PresentationFormat>Широкоэкранный</PresentationFormat>
  <Paragraphs>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Инга Кулекина</dc:creator>
  <cp:lastModifiedBy>a9186975953@gmail.com</cp:lastModifiedBy>
  <cp:revision>2</cp:revision>
  <dcterms:created xsi:type="dcterms:W3CDTF">2023-08-14T16:01:10Z</dcterms:created>
  <dcterms:modified xsi:type="dcterms:W3CDTF">2023-10-13T16:55:07Z</dcterms:modified>
</cp:coreProperties>
</file>